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ial" charset="1" panose="020B0502020202020204"/>
      <p:regular r:id="rId10"/>
    </p:embeddedFont>
    <p:embeddedFont>
      <p:font typeface="Arial Bold" charset="1" panose="020B0802020202020204"/>
      <p:regular r:id="rId11"/>
    </p:embeddedFont>
    <p:embeddedFont>
      <p:font typeface="Arial Italics" charset="1" panose="020B0502020202090204"/>
      <p:regular r:id="rId12"/>
    </p:embeddedFont>
    <p:embeddedFont>
      <p:font typeface="Arial Bold Italics" charset="1" panose="020B0802020202090204"/>
      <p:regular r:id="rId13"/>
    </p:embeddedFont>
    <p:embeddedFont>
      <p:font typeface="Raleway" charset="1" panose="020B0503030101060003"/>
      <p:regular r:id="rId14"/>
    </p:embeddedFont>
    <p:embeddedFont>
      <p:font typeface="Raleway Bold" charset="1" panose="020B0803030101060003"/>
      <p:regular r:id="rId15"/>
    </p:embeddedFont>
    <p:embeddedFont>
      <p:font typeface="Raleway Thin" charset="1" panose="020B0203030101060003"/>
      <p:regular r:id="rId16"/>
    </p:embeddedFont>
    <p:embeddedFont>
      <p:font typeface="Raleway Heavy" charset="1" panose="020B0003030101060003"/>
      <p:regular r:id="rId17"/>
    </p:embeddedFont>
    <p:embeddedFont>
      <p:font typeface="Now" charset="1" panose="00000500000000000000"/>
      <p:regular r:id="rId18"/>
    </p:embeddedFont>
    <p:embeddedFont>
      <p:font typeface="Now Bold" charset="1" panose="00000800000000000000"/>
      <p:regular r:id="rId19"/>
    </p:embeddedFont>
    <p:embeddedFont>
      <p:font typeface="Now Thin" charset="1" panose="00000300000000000000"/>
      <p:regular r:id="rId20"/>
    </p:embeddedFont>
    <p:embeddedFont>
      <p:font typeface="Now Light" charset="1" panose="00000400000000000000"/>
      <p:regular r:id="rId21"/>
    </p:embeddedFont>
    <p:embeddedFont>
      <p:font typeface="Now Medium" charset="1" panose="00000600000000000000"/>
      <p:regular r:id="rId22"/>
    </p:embeddedFont>
    <p:embeddedFont>
      <p:font typeface="Now Heavy" charset="1" panose="00000A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5553087" y="7722885"/>
            <a:ext cx="7181826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6798272" y="732118"/>
            <a:ext cx="4691455" cy="4691436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4106515" y="5934177"/>
            <a:ext cx="10074970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1D1D1F"/>
                </a:solidFill>
                <a:latin typeface="Raleway Heavy"/>
              </a:rPr>
              <a:t>HR - ANALYTICS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06845" y="8026031"/>
            <a:ext cx="7474309" cy="405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spc="480">
                <a:solidFill>
                  <a:srgbClr val="1D1D1F"/>
                </a:solidFill>
                <a:latin typeface="Now Bold"/>
              </a:rPr>
              <a:t>MUSTAFA - THE DATA ANALYST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5895709" y="4804898"/>
            <a:ext cx="2254419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0845861" y="1616756"/>
            <a:ext cx="7442139" cy="7442109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18846" t="0" r="-18846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897071" y="4285425"/>
            <a:ext cx="702627" cy="548049"/>
          </a:xfrm>
          <a:custGeom>
            <a:avLst/>
            <a:gdLst/>
            <a:ahLst/>
            <a:cxnLst/>
            <a:rect r="r" b="b" t="t" l="l"/>
            <a:pathLst>
              <a:path h="548049" w="702627">
                <a:moveTo>
                  <a:pt x="0" y="0"/>
                </a:moveTo>
                <a:lnTo>
                  <a:pt x="702627" y="0"/>
                </a:lnTo>
                <a:lnTo>
                  <a:pt x="702627" y="548048"/>
                </a:lnTo>
                <a:lnTo>
                  <a:pt x="0" y="5480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97071" y="1672446"/>
            <a:ext cx="7227822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1D1D1F"/>
                </a:solidFill>
                <a:latin typeface="Raleway Heavy"/>
              </a:rPr>
              <a:t>PROBLEM STATEMENT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74622" y="5271135"/>
            <a:ext cx="9166329" cy="15495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117"/>
              </a:lnSpc>
            </a:pPr>
            <a:r>
              <a:rPr lang="en-US" sz="2078">
                <a:solidFill>
                  <a:srgbClr val="1D1D1F"/>
                </a:solidFill>
                <a:latin typeface="Now"/>
              </a:rPr>
              <a:t>Design a Power BI dashboard to track employee data for the HR team, including working hours, attendance, performance, and leaves %. The dashboard streamlined HR processes and increased efficiency.</a:t>
            </a:r>
          </a:p>
          <a:p>
            <a:pPr>
              <a:lnSpc>
                <a:spcPts val="3117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55934" y="845366"/>
            <a:ext cx="15376132" cy="8842021"/>
          </a:xfrm>
          <a:custGeom>
            <a:avLst/>
            <a:gdLst/>
            <a:ahLst/>
            <a:cxnLst/>
            <a:rect r="r" b="b" t="t" l="l"/>
            <a:pathLst>
              <a:path h="8842021" w="15376132">
                <a:moveTo>
                  <a:pt x="0" y="0"/>
                </a:moveTo>
                <a:lnTo>
                  <a:pt x="15376132" y="0"/>
                </a:lnTo>
                <a:lnTo>
                  <a:pt x="15376132" y="8842021"/>
                </a:lnTo>
                <a:lnTo>
                  <a:pt x="0" y="88420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78" t="0" r="-479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63080"/>
            <a:ext cx="4138573" cy="582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85"/>
              </a:lnSpc>
            </a:pPr>
            <a:r>
              <a:rPr lang="en-US" sz="3346">
                <a:solidFill>
                  <a:srgbClr val="1D1D1F"/>
                </a:solidFill>
                <a:latin typeface="Raleway Heavy"/>
              </a:rPr>
              <a:t>DASHBOARD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412803" y="2398770"/>
            <a:ext cx="8125590" cy="5214681"/>
          </a:xfrm>
          <a:custGeom>
            <a:avLst/>
            <a:gdLst/>
            <a:ahLst/>
            <a:cxnLst/>
            <a:rect r="r" b="b" t="t" l="l"/>
            <a:pathLst>
              <a:path h="5214681" w="8125590">
                <a:moveTo>
                  <a:pt x="0" y="0"/>
                </a:moveTo>
                <a:lnTo>
                  <a:pt x="8125590" y="0"/>
                </a:lnTo>
                <a:lnTo>
                  <a:pt x="8125590" y="5214682"/>
                </a:lnTo>
                <a:lnTo>
                  <a:pt x="0" y="52146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08" t="0" r="-408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97071" y="3302100"/>
            <a:ext cx="5935355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1D1D1F"/>
                </a:solidFill>
                <a:latin typeface="Raleway Heavy"/>
              </a:rPr>
              <a:t>% RECORD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897071" y="4835758"/>
            <a:ext cx="10151621" cy="1553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1D1D1F"/>
                </a:solidFill>
                <a:latin typeface="Now"/>
              </a:rPr>
              <a:t>% WORK-FROM-HOME PREFERENCE </a:t>
            </a:r>
          </a:p>
          <a:p>
            <a:pPr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1D1D1F"/>
                </a:solidFill>
                <a:latin typeface="Now"/>
              </a:rPr>
              <a:t>% SICK LEAVE OF EMPLOYEES</a:t>
            </a:r>
          </a:p>
          <a:p>
            <a:pPr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1D1D1F"/>
                </a:solidFill>
                <a:latin typeface="Now"/>
              </a:rPr>
              <a:t>% PRESENT AT THE CURRENT TIME</a:t>
            </a:r>
          </a:p>
          <a:p>
            <a:pPr>
              <a:lnSpc>
                <a:spcPts val="3080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84183" y="6704503"/>
            <a:ext cx="10496937" cy="1623428"/>
          </a:xfrm>
          <a:custGeom>
            <a:avLst/>
            <a:gdLst/>
            <a:ahLst/>
            <a:cxnLst/>
            <a:rect r="r" b="b" t="t" l="l"/>
            <a:pathLst>
              <a:path h="1623428" w="10496937">
                <a:moveTo>
                  <a:pt x="0" y="0"/>
                </a:moveTo>
                <a:lnTo>
                  <a:pt x="10496937" y="0"/>
                </a:lnTo>
                <a:lnTo>
                  <a:pt x="10496937" y="1623427"/>
                </a:lnTo>
                <a:lnTo>
                  <a:pt x="0" y="16234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362274" y="1902368"/>
            <a:ext cx="5935355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1D1D1F"/>
                </a:solidFill>
                <a:latin typeface="Raleway Heavy"/>
              </a:rPr>
              <a:t>% RECORD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123296" y="3589656"/>
            <a:ext cx="10151621" cy="1553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1D1D1F"/>
                </a:solidFill>
                <a:latin typeface="Now"/>
              </a:rPr>
              <a:t>% WORK-FROM-HOME PREFERENCE </a:t>
            </a:r>
          </a:p>
          <a:p>
            <a:pPr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1D1D1F"/>
                </a:solidFill>
                <a:latin typeface="Now"/>
              </a:rPr>
              <a:t>% SICK LEAVE OF EMPLOYEES</a:t>
            </a:r>
          </a:p>
          <a:p>
            <a:pPr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1D1D1F"/>
                </a:solidFill>
                <a:latin typeface="Now"/>
              </a:rPr>
              <a:t>% PRESENT AT THE CURRENT TIME</a:t>
            </a:r>
          </a:p>
          <a:p>
            <a:pPr>
              <a:lnSpc>
                <a:spcPts val="308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331424" y="1547441"/>
            <a:ext cx="9927876" cy="7192118"/>
          </a:xfrm>
          <a:custGeom>
            <a:avLst/>
            <a:gdLst/>
            <a:ahLst/>
            <a:cxnLst/>
            <a:rect r="r" b="b" t="t" l="l"/>
            <a:pathLst>
              <a:path h="7192118" w="9927876">
                <a:moveTo>
                  <a:pt x="0" y="0"/>
                </a:moveTo>
                <a:lnTo>
                  <a:pt x="9927876" y="0"/>
                </a:lnTo>
                <a:lnTo>
                  <a:pt x="9927876" y="7192118"/>
                </a:lnTo>
                <a:lnTo>
                  <a:pt x="0" y="71921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33450"/>
            <a:ext cx="5935355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4800">
                <a:solidFill>
                  <a:srgbClr val="1D1D1F"/>
                </a:solidFill>
                <a:latin typeface="Raleway Heavy"/>
              </a:rPr>
              <a:t>% RECORD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602115"/>
            <a:ext cx="10151621" cy="1553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1D1D1F"/>
                </a:solidFill>
                <a:latin typeface="Now"/>
              </a:rPr>
              <a:t>% WORK-FROM-HOME PREFERENCE </a:t>
            </a:r>
          </a:p>
          <a:p>
            <a:pPr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1D1D1F"/>
                </a:solidFill>
                <a:latin typeface="Now"/>
              </a:rPr>
              <a:t>% SICK LEAVE OF EMPLOYEES</a:t>
            </a:r>
          </a:p>
          <a:p>
            <a:pPr marL="474984" indent="-237492" lvl="1">
              <a:lnSpc>
                <a:spcPts val="3080"/>
              </a:lnSpc>
              <a:buFont typeface="Arial"/>
              <a:buChar char="•"/>
            </a:pPr>
            <a:r>
              <a:rPr lang="en-US" sz="2200">
                <a:solidFill>
                  <a:srgbClr val="1D1D1F"/>
                </a:solidFill>
                <a:latin typeface="Now"/>
              </a:rPr>
              <a:t>% PRESENT AT THE CURRENT TIME</a:t>
            </a:r>
          </a:p>
          <a:p>
            <a:pPr>
              <a:lnSpc>
                <a:spcPts val="308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7F7F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106515" y="3913220"/>
            <a:ext cx="10074970" cy="16516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9"/>
              </a:lnSpc>
            </a:pPr>
            <a:r>
              <a:rPr lang="en-US" sz="9600">
                <a:solidFill>
                  <a:srgbClr val="1D1D1F"/>
                </a:solidFill>
                <a:latin typeface="Raleway Heavy"/>
              </a:rPr>
              <a:t>THANK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7966710"/>
            <a:ext cx="12348114" cy="1291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480">
                <a:solidFill>
                  <a:srgbClr val="1D1D1F"/>
                </a:solidFill>
                <a:latin typeface="Arial Bold"/>
              </a:rPr>
              <a:t>Email: </a:t>
            </a:r>
            <a:r>
              <a:rPr lang="en-US" sz="2400" spc="480">
                <a:solidFill>
                  <a:srgbClr val="1D1D1F"/>
                </a:solidFill>
                <a:latin typeface="Arial"/>
              </a:rPr>
              <a:t>canabisradarforbusiness@gmail.com</a:t>
            </a:r>
          </a:p>
          <a:p>
            <a:pPr>
              <a:lnSpc>
                <a:spcPts val="3359"/>
              </a:lnSpc>
            </a:pPr>
            <a:r>
              <a:rPr lang="en-US" sz="2400" spc="480">
                <a:solidFill>
                  <a:srgbClr val="1D1D1F"/>
                </a:solidFill>
                <a:latin typeface="Arial Bold"/>
              </a:rPr>
              <a:t>Phone(Whatsapp):</a:t>
            </a:r>
            <a:r>
              <a:rPr lang="en-US" sz="2400" spc="480">
                <a:solidFill>
                  <a:srgbClr val="1D1D1F"/>
                </a:solidFill>
                <a:latin typeface="Arial"/>
              </a:rPr>
              <a:t>+923494624108</a:t>
            </a:r>
          </a:p>
          <a:p>
            <a:pPr>
              <a:lnSpc>
                <a:spcPts val="3359"/>
              </a:lnSpc>
            </a:pPr>
            <a:r>
              <a:rPr lang="en-US" sz="2400" spc="480">
                <a:solidFill>
                  <a:srgbClr val="1D1D1F"/>
                </a:solidFill>
                <a:latin typeface="Arial Bold"/>
              </a:rPr>
              <a:t>Linkedin:</a:t>
            </a:r>
            <a:r>
              <a:rPr lang="en-US" sz="2400" spc="480">
                <a:solidFill>
                  <a:srgbClr val="1D1D1F"/>
                </a:solidFill>
                <a:latin typeface="Arial"/>
              </a:rPr>
              <a:t> www.linkedin.com/in/mustafatheanalyst/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8434614" y="5708403"/>
            <a:ext cx="1418771" cy="0"/>
          </a:xfrm>
          <a:prstGeom prst="line">
            <a:avLst/>
          </a:prstGeom>
          <a:ln cap="flat" w="47625">
            <a:solidFill>
              <a:srgbClr val="A28231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DAF0bpJ7rBA</dc:identifier>
  <dcterms:modified xsi:type="dcterms:W3CDTF">2011-08-01T06:04:30Z</dcterms:modified>
  <cp:revision>1</cp:revision>
  <dc:title>Modern Pitch Deck Presentation Template</dc:title>
</cp:coreProperties>
</file>

<file path=docProps/thumbnail.jpeg>
</file>